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1" r:id="rId3"/>
    <p:sldId id="285" r:id="rId4"/>
    <p:sldId id="274" r:id="rId5"/>
    <p:sldId id="286" r:id="rId6"/>
    <p:sldId id="275" r:id="rId7"/>
    <p:sldId id="287" r:id="rId8"/>
    <p:sldId id="276" r:id="rId9"/>
    <p:sldId id="288" r:id="rId10"/>
    <p:sldId id="277" r:id="rId11"/>
    <p:sldId id="289" r:id="rId12"/>
    <p:sldId id="278" r:id="rId13"/>
    <p:sldId id="290" r:id="rId14"/>
    <p:sldId id="279" r:id="rId15"/>
    <p:sldId id="291" r:id="rId16"/>
    <p:sldId id="280" r:id="rId17"/>
    <p:sldId id="293" r:id="rId18"/>
    <p:sldId id="292" r:id="rId19"/>
    <p:sldId id="294" r:id="rId20"/>
    <p:sldId id="282" r:id="rId21"/>
    <p:sldId id="295" r:id="rId22"/>
    <p:sldId id="281" r:id="rId23"/>
    <p:sldId id="296" r:id="rId24"/>
    <p:sldId id="283" r:id="rId25"/>
    <p:sldId id="302" r:id="rId26"/>
    <p:sldId id="299" r:id="rId27"/>
    <p:sldId id="303" r:id="rId28"/>
    <p:sldId id="298" r:id="rId29"/>
    <p:sldId id="307" r:id="rId30"/>
    <p:sldId id="284" r:id="rId31"/>
    <p:sldId id="305" r:id="rId32"/>
    <p:sldId id="300" r:id="rId33"/>
    <p:sldId id="257" r:id="rId34"/>
    <p:sldId id="264" r:id="rId35"/>
    <p:sldId id="266" r:id="rId36"/>
    <p:sldId id="265" r:id="rId37"/>
    <p:sldId id="261" r:id="rId38"/>
    <p:sldId id="262" r:id="rId39"/>
    <p:sldId id="263" r:id="rId40"/>
    <p:sldId id="269" r:id="rId41"/>
    <p:sldId id="270" r:id="rId42"/>
    <p:sldId id="258" r:id="rId43"/>
    <p:sldId id="267" r:id="rId44"/>
    <p:sldId id="268" r:id="rId45"/>
    <p:sldId id="260" r:id="rId46"/>
    <p:sldId id="259" r:id="rId47"/>
    <p:sldId id="304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50" autoAdjust="0"/>
    <p:restoredTop sz="94660"/>
  </p:normalViewPr>
  <p:slideViewPr>
    <p:cSldViewPr>
      <p:cViewPr varScale="1">
        <p:scale>
          <a:sx n="69" d="100"/>
          <a:sy n="69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ADE7E0C-8F44-4010-AEF1-0E180C291B33}" type="datetimeFigureOut">
              <a:rPr lang="en-US" smtClean="0"/>
              <a:pPr/>
              <a:t>10/12/2009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1D7683-F8CA-4922-9FEF-E412A7F0C29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36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6.xml"/><Relationship Id="rId5" Type="http://schemas.openxmlformats.org/officeDocument/2006/relationships/slide" Target="slide8.xml"/><Relationship Id="rId4" Type="http://schemas.openxmlformats.org/officeDocument/2006/relationships/slide" Target="slide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slide" Target="slide3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slide" Target="slide3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4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4.xml"/><Relationship Id="rId4" Type="http://schemas.openxmlformats.org/officeDocument/2006/relationships/slide" Target="slide3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27.xml"/><Relationship Id="rId4" Type="http://schemas.openxmlformats.org/officeDocument/2006/relationships/slide" Target="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24.xml"/><Relationship Id="rId4" Type="http://schemas.openxmlformats.org/officeDocument/2006/relationships/slide" Target="slide4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6.xml"/><Relationship Id="rId5" Type="http://schemas.openxmlformats.org/officeDocument/2006/relationships/slide" Target="slide43.xml"/><Relationship Id="rId4" Type="http://schemas.openxmlformats.org/officeDocument/2006/relationships/slide" Target="slide3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6.xml"/><Relationship Id="rId5" Type="http://schemas.openxmlformats.org/officeDocument/2006/relationships/slide" Target="slide43.xml"/><Relationship Id="rId4" Type="http://schemas.openxmlformats.org/officeDocument/2006/relationships/slide" Target="slide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7" Type="http://schemas.openxmlformats.org/officeDocument/2006/relationships/slide" Target="slide43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24.xml"/><Relationship Id="rId4" Type="http://schemas.openxmlformats.org/officeDocument/2006/relationships/slide" Target="slide4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slide" Target="slide34.xml"/><Relationship Id="rId7" Type="http://schemas.openxmlformats.org/officeDocument/2006/relationships/slide" Target="slide30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47.xml"/><Relationship Id="rId4" Type="http://schemas.openxmlformats.org/officeDocument/2006/relationships/slide" Target="slide4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3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slide" Target="slide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857552" y="5429264"/>
            <a:ext cx="9358378" cy="1071570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By Waleed Malik 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8L</a:t>
            </a:r>
            <a:endParaRPr lang="en-AU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32" y="0"/>
            <a:ext cx="9144032" cy="6429396"/>
            <a:chOff x="-32" y="0"/>
            <a:chExt cx="9144032" cy="6429396"/>
          </a:xfrm>
        </p:grpSpPr>
        <p:pic>
          <p:nvPicPr>
            <p:cNvPr id="7" name="Picture 6" descr="ggh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2" y="0"/>
              <a:ext cx="6296618" cy="6429396"/>
            </a:xfrm>
            <a:prstGeom prst="rect">
              <a:avLst/>
            </a:prstGeom>
          </p:spPr>
        </p:pic>
        <p:pic>
          <p:nvPicPr>
            <p:cNvPr id="48132" name="Picture 4" descr="http://iphonepartyzone.com/FilesUploaded/SimpleImageGalleryFiles/47/img_72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0" y="0"/>
              <a:ext cx="4572000" cy="6429396"/>
            </a:xfrm>
            <a:prstGeom prst="rect">
              <a:avLst/>
            </a:prstGeom>
            <a:noFill/>
          </p:spPr>
        </p:pic>
        <p:sp>
          <p:nvSpPr>
            <p:cNvPr id="4" name="Rectangle 3"/>
            <p:cNvSpPr/>
            <p:nvPr/>
          </p:nvSpPr>
          <p:spPr>
            <a:xfrm>
              <a:off x="714348" y="1571612"/>
              <a:ext cx="7929618" cy="175432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 w="19050" cmpd="sng"/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TRANSFORMERS </a:t>
              </a:r>
            </a:p>
            <a:p>
              <a:pPr algn="ctr"/>
              <a:r>
                <a:rPr lang="en-US" sz="5400" b="1" dirty="0" smtClean="0">
                  <a:ln w="19050" cmpd="sng"/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QUIZ</a:t>
              </a:r>
              <a:endParaRPr lang="en-US" sz="5400" b="1" cap="none" spc="0" dirty="0">
                <a:ln w="19050" cmpd="sng"/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shape is the all spark? 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	        QUESTION 5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6000792" y="3286124"/>
            <a:ext cx="2643206" cy="1500198"/>
            <a:chOff x="6143636" y="3357562"/>
            <a:chExt cx="2643206" cy="150019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6572232" y="3786190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3" action="ppaction://hlinksldjump"/>
                </a:rPr>
                <a:t>Sphere</a:t>
              </a:r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2928958" y="3357562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57554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3" action="ppaction://hlinksldjump"/>
                </a:rPr>
                <a:t>Cylinder</a:t>
              </a:r>
              <a:endParaRPr lang="en-AU" dirty="0"/>
            </a:p>
          </p:txBody>
        </p:sp>
      </p:grpSp>
      <p:grpSp>
        <p:nvGrpSpPr>
          <p:cNvPr id="10" name="Group 13"/>
          <p:cNvGrpSpPr/>
          <p:nvPr/>
        </p:nvGrpSpPr>
        <p:grpSpPr>
          <a:xfrm>
            <a:off x="0" y="3357562"/>
            <a:ext cx="2643206" cy="1500198"/>
            <a:chOff x="0" y="3429000"/>
            <a:chExt cx="2643206" cy="1500198"/>
          </a:xfrm>
        </p:grpSpPr>
        <p:sp>
          <p:nvSpPr>
            <p:cNvPr id="11" name="Rectangle 10">
              <a:hlinkClick r:id="rId4" action="ppaction://hlinksldjump"/>
            </p:cNvPr>
            <p:cNvSpPr/>
            <p:nvPr/>
          </p:nvSpPr>
          <p:spPr>
            <a:xfrm>
              <a:off x="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TextBox 11">
              <a:hlinkClick r:id="rId5" action="ppaction://hlinksldjump"/>
            </p:cNvPr>
            <p:cNvSpPr txBox="1"/>
            <p:nvPr/>
          </p:nvSpPr>
          <p:spPr>
            <a:xfrm>
              <a:off x="214282" y="4000504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6" action="ppaction://hlinksldjump"/>
                </a:rPr>
                <a:t>    Cube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shape is the all spark?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</a:t>
            </a:r>
            <a:r>
              <a:rPr lang="en-AU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AU" dirty="0" smtClean="0">
                <a:solidFill>
                  <a:srgbClr val="FF0000"/>
                </a:solidFill>
                <a:hlinkClick r:id="rId2" action="ppaction://hlinksldjump"/>
              </a:rPr>
              <a:t>Click here to continue</a:t>
            </a:r>
            <a:endParaRPr lang="en-AU" dirty="0" smtClean="0">
              <a:solidFill>
                <a:srgbClr val="FF0000"/>
              </a:solidFill>
            </a:endParaRP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	        QUESTION 5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6000792" y="3286124"/>
            <a:ext cx="2643206" cy="1500198"/>
            <a:chOff x="6143636" y="3357562"/>
            <a:chExt cx="2643206" cy="150019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3" action="ppaction://hlinksldjump"/>
            </p:cNvPr>
            <p:cNvSpPr txBox="1"/>
            <p:nvPr/>
          </p:nvSpPr>
          <p:spPr>
            <a:xfrm>
              <a:off x="6572232" y="3786190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4" action="ppaction://hlinksldjump"/>
                </a:rPr>
                <a:t>Sphere</a:t>
              </a:r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2928958" y="3357562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57554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4" action="ppaction://hlinksldjump"/>
                </a:rPr>
                <a:t>Cylinder</a:t>
              </a:r>
              <a:endParaRPr lang="en-AU" dirty="0"/>
            </a:p>
          </p:txBody>
        </p:sp>
      </p:grpSp>
      <p:grpSp>
        <p:nvGrpSpPr>
          <p:cNvPr id="10" name="Group 13"/>
          <p:cNvGrpSpPr/>
          <p:nvPr/>
        </p:nvGrpSpPr>
        <p:grpSpPr>
          <a:xfrm>
            <a:off x="0" y="3357562"/>
            <a:ext cx="2643206" cy="1500198"/>
            <a:chOff x="0" y="3429000"/>
            <a:chExt cx="2643206" cy="1500198"/>
          </a:xfrm>
        </p:grpSpPr>
        <p:sp>
          <p:nvSpPr>
            <p:cNvPr id="11" name="Rectangle 10">
              <a:hlinkClick r:id="rId5" action="ppaction://hlinksldjump"/>
            </p:cNvPr>
            <p:cNvSpPr/>
            <p:nvPr/>
          </p:nvSpPr>
          <p:spPr>
            <a:xfrm>
              <a:off x="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TextBox 11">
              <a:hlinkClick r:id="rId6" action="ppaction://hlinksldjump"/>
            </p:cNvPr>
            <p:cNvSpPr txBox="1"/>
            <p:nvPr/>
          </p:nvSpPr>
          <p:spPr>
            <a:xfrm>
              <a:off x="142844" y="4000504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solidFill>
                    <a:srgbClr val="FF9900"/>
                  </a:solidFill>
                </a:rPr>
                <a:t>    </a:t>
              </a:r>
              <a:r>
                <a:rPr lang="en-AU" dirty="0" smtClean="0">
                  <a:solidFill>
                    <a:srgbClr val="FF9900"/>
                  </a:solidFill>
                  <a:hlinkClick r:id="rId2" action="ppaction://hlinksldjump"/>
                </a:rPr>
                <a:t>Cube</a:t>
              </a:r>
              <a:endParaRPr lang="en-AU" dirty="0">
                <a:solidFill>
                  <a:srgbClr val="FF9900"/>
                </a:solidFill>
              </a:endParaRP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Who is Sam Witwicky?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6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5929322" y="3286124"/>
            <a:ext cx="2643206" cy="1500198"/>
            <a:chOff x="6143636" y="3357562"/>
            <a:chExt cx="2643206" cy="150019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6429356" y="3643314"/>
              <a:ext cx="22145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3" action="ppaction://hlinksldjump"/>
                </a:rPr>
                <a:t>A TEENAGER WHO GETS CAUGHT UP IN THE WAR</a:t>
              </a:r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1285852" y="3357562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14678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4" action="ppaction://hlinksldjump"/>
                </a:rPr>
                <a:t>MILITARY OFFICER</a:t>
              </a:r>
              <a:endParaRPr lang="en-AU" dirty="0"/>
            </a:p>
          </p:txBody>
        </p:sp>
      </p:grp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Who is Sam Witwicky?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</a:t>
            </a:r>
            <a:r>
              <a:rPr lang="en-AU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AU" dirty="0" smtClean="0">
                <a:solidFill>
                  <a:srgbClr val="FF0000"/>
                </a:solidFill>
                <a:hlinkClick r:id="rId2" action="ppaction://hlinksldjump"/>
              </a:rPr>
              <a:t>Click here to continue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6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5929322" y="3286124"/>
            <a:ext cx="2643206" cy="1500198"/>
            <a:chOff x="6143636" y="3357562"/>
            <a:chExt cx="2643206" cy="150019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3" action="ppaction://hlinksldjump"/>
            </p:cNvPr>
            <p:cNvSpPr txBox="1"/>
            <p:nvPr/>
          </p:nvSpPr>
          <p:spPr>
            <a:xfrm>
              <a:off x="6429356" y="3643314"/>
              <a:ext cx="22145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A TEENAGER WHO GETS CAUGHT UP IN THE WAR</a:t>
              </a:r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1285852" y="3357562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14678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4" action="ppaction://hlinksldjump"/>
                </a:rPr>
                <a:t>MILITARY OFFICER</a:t>
              </a:r>
              <a:endParaRPr lang="en-AU" dirty="0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Which of these is Grindor?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7</a:t>
            </a:r>
            <a:endParaRPr lang="en-AU" dirty="0"/>
          </a:p>
        </p:txBody>
      </p:sp>
      <p:pic>
        <p:nvPicPr>
          <p:cNvPr id="4" name="Picture 3" descr="http://upload.wikimedia.org/wikipedia/en/thumb/d/d6/Grindor2009.jpg/240px-Grindor2009.jpg">
            <a:hlinkClick r:id="rId2" action="ppaction://hlinksldjump" tooltip="Grindor2009.jpg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357562"/>
            <a:ext cx="2286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upload.wikimedia.org/wikipedia/commons/thumb/5/51/Sideways_pose2_3k_sm.jpg/240px-Sideways_pose2_3k_sm.jpg">
            <a:hlinkClick r:id="rId4" action="ppaction://hlinksldjump" tooltip="&quot;Sideways pose2 3k sm.jpg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3429000"/>
            <a:ext cx="17335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upload.wikimedia.org/wikipedia/en/4/43/Blackout_%281%29.png">
            <a:hlinkClick r:id="rId4" action="ppaction://hlinksldjump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571876"/>
            <a:ext cx="2214578" cy="180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Which of these is Grindor?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</a:t>
            </a:r>
            <a:r>
              <a:rPr lang="en-AU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AU" dirty="0" smtClean="0">
                <a:solidFill>
                  <a:srgbClr val="FF0000"/>
                </a:solidFill>
                <a:hlinkClick r:id="rId2" action="ppaction://hlinksldjump"/>
              </a:rPr>
              <a:t>Click here to continue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7</a:t>
            </a:r>
            <a:endParaRPr lang="en-AU" dirty="0"/>
          </a:p>
        </p:txBody>
      </p:sp>
      <p:pic>
        <p:nvPicPr>
          <p:cNvPr id="4" name="Picture 3" descr="http://upload.wikimedia.org/wikipedia/en/thumb/d/d6/Grindor2009.jpg/240px-Grindor2009.jpg">
            <a:hlinkClick r:id="rId2" action="ppaction://hlinksldjump" tooltip="Grindor2009.jpg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357562"/>
            <a:ext cx="2286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upload.wikimedia.org/wikipedia/commons/thumb/5/51/Sideways_pose2_3k_sm.jpg/240px-Sideways_pose2_3k_sm.jpg">
            <a:hlinkClick r:id="rId4" action="ppaction://hlinksldjump" tooltip="&quot;Sideways pose2 3k sm.jpg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3429000"/>
            <a:ext cx="17335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upload.wikimedia.org/wikipedia/en/4/43/Blackout_%281%29.png">
            <a:hlinkClick r:id="rId4" action="ppaction://hlinksldjump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571876"/>
            <a:ext cx="2214578" cy="180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is Cybertron?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8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5929322" y="3286124"/>
            <a:ext cx="2643206" cy="1500198"/>
            <a:chOff x="6143636" y="3357562"/>
            <a:chExt cx="2643206" cy="150019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6357950" y="3500438"/>
              <a:ext cx="221457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3" action="ppaction://hlinksldjump"/>
                </a:rPr>
                <a:t>AN EVIL DECIPTICON ALLIED WITH MEGATRON</a:t>
              </a:r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1285852" y="3357562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14678" y="3929066"/>
              <a:ext cx="22145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4" action="ppaction://hlinksldjump"/>
                </a:rPr>
                <a:t>TRANSFORMERS HOME PLANET</a:t>
              </a:r>
              <a:endParaRPr lang="en-AU" dirty="0"/>
            </a:p>
          </p:txBody>
        </p:sp>
      </p:grp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is Cybertron?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</a:t>
            </a:r>
            <a:r>
              <a:rPr lang="en-AU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AU" dirty="0" smtClean="0">
                <a:solidFill>
                  <a:srgbClr val="FF0000"/>
                </a:solidFill>
                <a:hlinkClick r:id="rId2" action="ppaction://hlinksldjump"/>
              </a:rPr>
              <a:t>Click here to continue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8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5929322" y="3286124"/>
            <a:ext cx="2643206" cy="1500198"/>
            <a:chOff x="6143636" y="3357562"/>
            <a:chExt cx="2643206" cy="150019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3" action="ppaction://hlinksldjump"/>
            </p:cNvPr>
            <p:cNvSpPr txBox="1"/>
            <p:nvPr/>
          </p:nvSpPr>
          <p:spPr>
            <a:xfrm>
              <a:off x="6357950" y="3500438"/>
              <a:ext cx="221457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4" action="ppaction://hlinksldjump"/>
                </a:rPr>
                <a:t>AN EVIL DECIPTICON ALLIED WITH MEGATRON</a:t>
              </a:r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1285852" y="3357562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14678" y="3929066"/>
              <a:ext cx="22145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5" action="ppaction://hlinksldjump"/>
                </a:rPr>
                <a:t>TRANSFORMERS HOME PLANET</a:t>
              </a:r>
              <a:endParaRPr lang="en-AU" dirty="0"/>
            </a:p>
          </p:txBody>
        </p:sp>
      </p:grp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How did Jazz die? 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/>
          <a:lstStyle/>
          <a:p>
            <a:r>
              <a:rPr lang="en-AU" dirty="0" smtClean="0"/>
              <a:t>           QUESTION 9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5929322" y="3429000"/>
            <a:ext cx="2643206" cy="1897202"/>
            <a:chOff x="6143636" y="3357562"/>
            <a:chExt cx="2643206" cy="1897202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6357950" y="3500438"/>
              <a:ext cx="221457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3" action="ppaction://hlinksldjump"/>
                </a:rPr>
                <a:t>HE WAS CRUSHED BY BARRICADE AND WAS THROWN INTO THE ATLANTIC OCEAN</a:t>
              </a:r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1285852" y="3357562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>
              <a:hlinkClick r:id="rId4" action="ppaction://hlinksldjump"/>
            </p:cNvPr>
            <p:cNvSpPr txBox="1"/>
            <p:nvPr/>
          </p:nvSpPr>
          <p:spPr>
            <a:xfrm>
              <a:off x="3214678" y="3714752"/>
              <a:ext cx="22145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4" action="ppaction://hlinksldjump"/>
                </a:rPr>
                <a:t>HE WAS TORN IN HALF BY MEGATRON</a:t>
              </a:r>
              <a:endParaRPr lang="en-AU" dirty="0"/>
            </a:p>
          </p:txBody>
        </p:sp>
      </p:grp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How did Jazz die?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</a:t>
            </a:r>
            <a:r>
              <a:rPr lang="en-AU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AU" dirty="0" smtClean="0">
                <a:solidFill>
                  <a:srgbClr val="FF0000"/>
                </a:solidFill>
                <a:hlinkClick r:id="rId2" action="ppaction://hlinksldjump"/>
              </a:rPr>
              <a:t>Click here to continue</a:t>
            </a:r>
            <a:endParaRPr lang="en-AU" dirty="0" smtClean="0">
              <a:solidFill>
                <a:srgbClr val="FF0000"/>
              </a:solidFill>
            </a:endParaRP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/>
          <a:lstStyle/>
          <a:p>
            <a:r>
              <a:rPr lang="en-AU" dirty="0" smtClean="0"/>
              <a:t>           QUESTION 9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5929322" y="3429000"/>
            <a:ext cx="2643206" cy="1897202"/>
            <a:chOff x="6143636" y="3357562"/>
            <a:chExt cx="2643206" cy="1897202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3" action="ppaction://hlinksldjump"/>
            </p:cNvPr>
            <p:cNvSpPr txBox="1"/>
            <p:nvPr/>
          </p:nvSpPr>
          <p:spPr>
            <a:xfrm>
              <a:off x="6357950" y="3500438"/>
              <a:ext cx="221457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4" action="ppaction://hlinksldjump"/>
                </a:rPr>
                <a:t>HE WAS CRUSHED BY BARRICADE AND WAS THROWN INTO THE ATLANTIC OCEAN</a:t>
              </a:r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785786" y="3643314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14678" y="3714752"/>
              <a:ext cx="22145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HE WAS TORN IN HALF BY MEGATRON</a:t>
              </a:r>
              <a:endParaRPr lang="en-AU" dirty="0"/>
            </a:p>
          </p:txBody>
        </p:sp>
      </p:grp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Q1 Who is the leader of the Autobots?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   Question 1</a:t>
            </a:r>
            <a:endParaRPr lang="en-AU" dirty="0"/>
          </a:p>
        </p:txBody>
      </p:sp>
      <p:grpSp>
        <p:nvGrpSpPr>
          <p:cNvPr id="8" name="Group 7"/>
          <p:cNvGrpSpPr/>
          <p:nvPr/>
        </p:nvGrpSpPr>
        <p:grpSpPr>
          <a:xfrm>
            <a:off x="1000100" y="3429000"/>
            <a:ext cx="2643206" cy="1500198"/>
            <a:chOff x="1000100" y="3429000"/>
            <a:chExt cx="2643206" cy="1500198"/>
          </a:xfrm>
        </p:grpSpPr>
        <p:sp>
          <p:nvSpPr>
            <p:cNvPr id="4" name="Rectangle 3"/>
            <p:cNvSpPr/>
            <p:nvPr/>
          </p:nvSpPr>
          <p:spPr>
            <a:xfrm>
              <a:off x="100010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1357290" y="4000504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BUMBLEBEE</a:t>
              </a:r>
              <a:endParaRPr lang="en-AU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072066" y="3429000"/>
            <a:ext cx="2643206" cy="1500198"/>
            <a:chOff x="5072066" y="3429000"/>
            <a:chExt cx="2643206" cy="1500198"/>
          </a:xfrm>
        </p:grpSpPr>
        <p:sp>
          <p:nvSpPr>
            <p:cNvPr id="5" name="Rectangle 4"/>
            <p:cNvSpPr/>
            <p:nvPr/>
          </p:nvSpPr>
          <p:spPr>
            <a:xfrm>
              <a:off x="5072066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29256" y="3929066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3" action="ppaction://hlinksldjump"/>
                </a:rPr>
                <a:t>OPTIMUS PRIME</a:t>
              </a:r>
              <a:endParaRPr lang="en-AU" dirty="0"/>
            </a:p>
          </p:txBody>
        </p:sp>
      </p:grp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does Starscream transform into? 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10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5929322" y="3357562"/>
            <a:ext cx="2643206" cy="1571636"/>
            <a:chOff x="6143636" y="3357562"/>
            <a:chExt cx="2643206" cy="185738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1285852" y="3357562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14678" y="3714752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1500166" y="385762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A F-22  JET</a:t>
            </a:r>
            <a:endParaRPr lang="en-AU" dirty="0"/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6143636" y="378619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9900"/>
                </a:solidFill>
              </a:rPr>
              <a:t>A BLACKHAWK HELICOPTER</a:t>
            </a:r>
            <a:endParaRPr lang="en-AU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does Starscream transform into?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 </a:t>
            </a:r>
          </a:p>
          <a:p>
            <a:r>
              <a:rPr lang="en-AU" dirty="0" smtClean="0">
                <a:hlinkClick r:id="rId2" action="ppaction://hlinksldjump"/>
              </a:rPr>
              <a:t>Click here to continue.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10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5929322" y="3357562"/>
            <a:ext cx="2643206" cy="1571636"/>
            <a:chOff x="6143636" y="3357562"/>
            <a:chExt cx="2643206" cy="185738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3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1285852" y="3357562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14678" y="3714752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0" name="TextBox 9">
            <a:hlinkClick r:id="rId2" action="ppaction://hlinksldjump"/>
          </p:cNvPr>
          <p:cNvSpPr txBox="1"/>
          <p:nvPr/>
        </p:nvSpPr>
        <p:spPr>
          <a:xfrm>
            <a:off x="1500166" y="385762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9900"/>
                </a:solidFill>
              </a:rPr>
              <a:t>A F-22  JET</a:t>
            </a:r>
            <a:endParaRPr lang="en-AU" dirty="0">
              <a:solidFill>
                <a:srgbClr val="FF9900"/>
              </a:solidFill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6143636" y="378619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9900"/>
                </a:solidFill>
              </a:rPr>
              <a:t>A BLACKHAWK HELICOPTER</a:t>
            </a:r>
            <a:endParaRPr lang="en-AU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Who killed Megatron in Transformers the movie (2007)?</a:t>
            </a:r>
            <a:endParaRPr lang="en-AU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AU" dirty="0" smtClean="0"/>
              <a:t>             QUESTION 11</a:t>
            </a:r>
            <a:endParaRPr lang="en-AU" dirty="0"/>
          </a:p>
        </p:txBody>
      </p:sp>
      <p:grpSp>
        <p:nvGrpSpPr>
          <p:cNvPr id="7" name="Group 15"/>
          <p:cNvGrpSpPr/>
          <p:nvPr/>
        </p:nvGrpSpPr>
        <p:grpSpPr>
          <a:xfrm>
            <a:off x="6000760" y="4071942"/>
            <a:ext cx="2643206" cy="1571636"/>
            <a:chOff x="6143636" y="3357562"/>
            <a:chExt cx="2643206" cy="1857388"/>
          </a:xfrm>
        </p:grpSpPr>
        <p:sp>
          <p:nvSpPr>
            <p:cNvPr id="8" name="Rectangle 7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>
              <a:hlinkClick r:id="rId2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10" name="Group 14"/>
          <p:cNvGrpSpPr/>
          <p:nvPr/>
        </p:nvGrpSpPr>
        <p:grpSpPr>
          <a:xfrm>
            <a:off x="285720" y="4071942"/>
            <a:ext cx="2643206" cy="1500198"/>
            <a:chOff x="3071802" y="3429000"/>
            <a:chExt cx="2643206" cy="1500198"/>
          </a:xfrm>
        </p:grpSpPr>
        <p:sp>
          <p:nvSpPr>
            <p:cNvPr id="11" name="Rectangle 10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14678" y="3714752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500034" y="464344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9900"/>
                </a:solidFill>
              </a:rPr>
              <a:t>OPTIMUS PRIME</a:t>
            </a:r>
            <a:endParaRPr lang="en-AU" dirty="0">
              <a:solidFill>
                <a:srgbClr val="FF9900"/>
              </a:solidFill>
            </a:endParaRPr>
          </a:p>
        </p:txBody>
      </p: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6286512" y="442913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5" action="ppaction://hlinksldjump"/>
              </a:rPr>
              <a:t>SAM WITWICKY</a:t>
            </a:r>
            <a:endParaRPr lang="en-AU" dirty="0"/>
          </a:p>
        </p:txBody>
      </p:sp>
      <p:grpSp>
        <p:nvGrpSpPr>
          <p:cNvPr id="15" name="Group 15"/>
          <p:cNvGrpSpPr/>
          <p:nvPr/>
        </p:nvGrpSpPr>
        <p:grpSpPr>
          <a:xfrm>
            <a:off x="3143240" y="4071942"/>
            <a:ext cx="2643206" cy="1571636"/>
            <a:chOff x="6143636" y="3357562"/>
            <a:chExt cx="2643206" cy="1857388"/>
          </a:xfrm>
        </p:grpSpPr>
        <p:sp>
          <p:nvSpPr>
            <p:cNvPr id="16" name="Rectangle 15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" name="TextBox 16">
              <a:hlinkClick r:id="rId2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8" name="TextBox 17">
            <a:hlinkClick r:id="rId3" action="ppaction://hlinksldjump"/>
          </p:cNvPr>
          <p:cNvSpPr txBox="1"/>
          <p:nvPr/>
        </p:nvSpPr>
        <p:spPr>
          <a:xfrm>
            <a:off x="3357554" y="457200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9900"/>
                </a:solidFill>
              </a:rPr>
              <a:t>BUMBLEBEE</a:t>
            </a:r>
            <a:endParaRPr lang="en-AU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Who killed Megatron in Transformers the movie (2007)?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 </a:t>
            </a:r>
          </a:p>
          <a:p>
            <a:r>
              <a:rPr lang="en-AU" dirty="0" smtClean="0">
                <a:hlinkClick r:id="rId2" action="ppaction://hlinksldjump"/>
              </a:rPr>
              <a:t>Click here to continue.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AU" dirty="0" smtClean="0"/>
              <a:t>             QUESTION 11</a:t>
            </a:r>
            <a:endParaRPr lang="en-AU" dirty="0"/>
          </a:p>
        </p:txBody>
      </p:sp>
      <p:grpSp>
        <p:nvGrpSpPr>
          <p:cNvPr id="3" name="Group 15"/>
          <p:cNvGrpSpPr/>
          <p:nvPr/>
        </p:nvGrpSpPr>
        <p:grpSpPr>
          <a:xfrm>
            <a:off x="6072198" y="4214818"/>
            <a:ext cx="2643206" cy="1571636"/>
            <a:chOff x="6143636" y="3357562"/>
            <a:chExt cx="2643206" cy="1857388"/>
          </a:xfrm>
        </p:grpSpPr>
        <p:sp>
          <p:nvSpPr>
            <p:cNvPr id="8" name="Rectangle 7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>
              <a:hlinkClick r:id="rId3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4" name="Group 14"/>
          <p:cNvGrpSpPr/>
          <p:nvPr/>
        </p:nvGrpSpPr>
        <p:grpSpPr>
          <a:xfrm>
            <a:off x="357158" y="4286256"/>
            <a:ext cx="2643206" cy="1500198"/>
            <a:chOff x="3071802" y="3429000"/>
            <a:chExt cx="2643206" cy="1500198"/>
          </a:xfrm>
        </p:grpSpPr>
        <p:sp>
          <p:nvSpPr>
            <p:cNvPr id="11" name="Rectangle 10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14678" y="3714752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3" name="TextBox 12">
            <a:hlinkClick r:id="rId4" action="ppaction://hlinksldjump"/>
          </p:cNvPr>
          <p:cNvSpPr txBox="1"/>
          <p:nvPr/>
        </p:nvSpPr>
        <p:spPr>
          <a:xfrm>
            <a:off x="571472" y="485776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9900"/>
                </a:solidFill>
              </a:rPr>
              <a:t>OPTIMUS PRIME</a:t>
            </a:r>
            <a:endParaRPr lang="en-AU" dirty="0">
              <a:solidFill>
                <a:srgbClr val="FF9900"/>
              </a:solidFill>
            </a:endParaRPr>
          </a:p>
        </p:txBody>
      </p:sp>
      <p:sp>
        <p:nvSpPr>
          <p:cNvPr id="14" name="TextBox 13">
            <a:hlinkClick r:id="rId5" action="ppaction://hlinksldjump"/>
          </p:cNvPr>
          <p:cNvSpPr txBox="1"/>
          <p:nvPr/>
        </p:nvSpPr>
        <p:spPr>
          <a:xfrm>
            <a:off x="6357950" y="478632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9900"/>
                </a:solidFill>
              </a:rPr>
              <a:t>SAM WITWICKY</a:t>
            </a:r>
            <a:endParaRPr lang="en-AU" dirty="0">
              <a:solidFill>
                <a:srgbClr val="FF9900"/>
              </a:solidFill>
            </a:endParaRPr>
          </a:p>
        </p:txBody>
      </p:sp>
      <p:grpSp>
        <p:nvGrpSpPr>
          <p:cNvPr id="5" name="Group 15"/>
          <p:cNvGrpSpPr/>
          <p:nvPr/>
        </p:nvGrpSpPr>
        <p:grpSpPr>
          <a:xfrm>
            <a:off x="3214678" y="4286256"/>
            <a:ext cx="2643206" cy="1571636"/>
            <a:chOff x="6143636" y="3357562"/>
            <a:chExt cx="2643206" cy="1857388"/>
          </a:xfrm>
        </p:grpSpPr>
        <p:sp>
          <p:nvSpPr>
            <p:cNvPr id="16" name="Rectangle 15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" name="TextBox 16">
              <a:hlinkClick r:id="rId3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8" name="TextBox 17">
            <a:hlinkClick r:id="rId4" action="ppaction://hlinksldjump"/>
          </p:cNvPr>
          <p:cNvSpPr txBox="1"/>
          <p:nvPr/>
        </p:nvSpPr>
        <p:spPr>
          <a:xfrm>
            <a:off x="3500430" y="485776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9900"/>
                </a:solidFill>
              </a:rPr>
              <a:t>BUMBLEBEE</a:t>
            </a:r>
            <a:endParaRPr lang="en-AU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is Bumblebee?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QUESTION 12</a:t>
            </a:r>
            <a:endParaRPr lang="en-AU" dirty="0"/>
          </a:p>
        </p:txBody>
      </p:sp>
      <p:grpSp>
        <p:nvGrpSpPr>
          <p:cNvPr id="4" name="Group 13"/>
          <p:cNvGrpSpPr/>
          <p:nvPr/>
        </p:nvGrpSpPr>
        <p:grpSpPr>
          <a:xfrm>
            <a:off x="642910" y="3429000"/>
            <a:ext cx="2643206" cy="1500198"/>
            <a:chOff x="0" y="3429000"/>
            <a:chExt cx="2643206" cy="1500198"/>
          </a:xfrm>
        </p:grpSpPr>
        <p:sp>
          <p:nvSpPr>
            <p:cNvPr id="5" name="Rectangle 4">
              <a:hlinkClick r:id="rId2" action="ppaction://hlinksldjump"/>
            </p:cNvPr>
            <p:cNvSpPr/>
            <p:nvPr/>
          </p:nvSpPr>
          <p:spPr>
            <a:xfrm>
              <a:off x="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3" action="ppaction://hlinksldjump"/>
            </p:cNvPr>
            <p:cNvSpPr txBox="1"/>
            <p:nvPr/>
          </p:nvSpPr>
          <p:spPr>
            <a:xfrm>
              <a:off x="214282" y="4000504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4" action="ppaction://hlinksldjump"/>
                </a:rPr>
                <a:t>    Autobot</a:t>
              </a:r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4929190" y="3429000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>
              <a:hlinkClick r:id="rId5" action="ppaction://hlinksldjump"/>
            </p:cNvPr>
            <p:cNvSpPr txBox="1"/>
            <p:nvPr/>
          </p:nvSpPr>
          <p:spPr>
            <a:xfrm>
              <a:off x="3357554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5" action="ppaction://hlinksldjump"/>
                </a:rPr>
                <a:t>Decepticon</a:t>
              </a:r>
              <a:endParaRPr lang="en-AU" dirty="0"/>
            </a:p>
          </p:txBody>
        </p:sp>
      </p:grp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is Bumblebee?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</a:t>
            </a:r>
            <a:r>
              <a:rPr lang="en-AU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AU" dirty="0" smtClean="0">
                <a:hlinkClick r:id="rId2" action="ppaction://hlinksldjump"/>
              </a:rPr>
              <a:t>Click here to continue.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QUESTION 12</a:t>
            </a:r>
            <a:endParaRPr lang="en-AU" dirty="0"/>
          </a:p>
        </p:txBody>
      </p:sp>
      <p:grpSp>
        <p:nvGrpSpPr>
          <p:cNvPr id="4" name="Group 13"/>
          <p:cNvGrpSpPr/>
          <p:nvPr/>
        </p:nvGrpSpPr>
        <p:grpSpPr>
          <a:xfrm>
            <a:off x="642910" y="3429000"/>
            <a:ext cx="2643206" cy="1500198"/>
            <a:chOff x="0" y="3429000"/>
            <a:chExt cx="2643206" cy="1500198"/>
          </a:xfrm>
        </p:grpSpPr>
        <p:sp>
          <p:nvSpPr>
            <p:cNvPr id="5" name="Rectangle 4">
              <a:hlinkClick r:id="rId3" action="ppaction://hlinksldjump"/>
            </p:cNvPr>
            <p:cNvSpPr/>
            <p:nvPr/>
          </p:nvSpPr>
          <p:spPr>
            <a:xfrm>
              <a:off x="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4" action="ppaction://hlinksldjump"/>
            </p:cNvPr>
            <p:cNvSpPr txBox="1"/>
            <p:nvPr/>
          </p:nvSpPr>
          <p:spPr>
            <a:xfrm>
              <a:off x="214282" y="4000504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    </a:t>
              </a:r>
              <a:r>
                <a:rPr lang="en-AU" dirty="0" smtClean="0">
                  <a:hlinkClick r:id="rId2" action="ppaction://hlinksldjump"/>
                </a:rPr>
                <a:t>Autobot</a:t>
              </a:r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4929190" y="3429000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>
              <a:hlinkClick r:id="rId5" action="ppaction://hlinksldjump"/>
            </p:cNvPr>
            <p:cNvSpPr txBox="1"/>
            <p:nvPr/>
          </p:nvSpPr>
          <p:spPr>
            <a:xfrm>
              <a:off x="3357554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5" action="ppaction://hlinksldjump"/>
                </a:rPr>
                <a:t>Decepticon</a:t>
              </a:r>
              <a:endParaRPr lang="en-AU" dirty="0"/>
            </a:p>
          </p:txBody>
        </p:sp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Which company made the movies? 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13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6072198" y="4214818"/>
            <a:ext cx="2643206" cy="1571636"/>
            <a:chOff x="6143636" y="3357562"/>
            <a:chExt cx="2643206" cy="185738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357158" y="4286256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14678" y="3714752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642910" y="4786322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WARNER BROTHERS</a:t>
            </a:r>
            <a:endParaRPr lang="en-AU" dirty="0"/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6286512" y="4714884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5" action="ppaction://hlinksldjump"/>
              </a:rPr>
              <a:t>PARAMOUNT AND DREAM WORKS</a:t>
            </a:r>
            <a:endParaRPr lang="en-AU" dirty="0"/>
          </a:p>
        </p:txBody>
      </p:sp>
      <p:grpSp>
        <p:nvGrpSpPr>
          <p:cNvPr id="12" name="Group 15"/>
          <p:cNvGrpSpPr/>
          <p:nvPr/>
        </p:nvGrpSpPr>
        <p:grpSpPr>
          <a:xfrm>
            <a:off x="3214678" y="4286256"/>
            <a:ext cx="2643206" cy="1571636"/>
            <a:chOff x="6143636" y="3357562"/>
            <a:chExt cx="2643206" cy="1857388"/>
          </a:xfrm>
        </p:grpSpPr>
        <p:sp>
          <p:nvSpPr>
            <p:cNvPr id="13" name="Rectangle 12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TextBox 13">
              <a:hlinkClick r:id="rId2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5" name="TextBox 14">
            <a:hlinkClick r:id="rId6" action="ppaction://hlinksldjump"/>
          </p:cNvPr>
          <p:cNvSpPr txBox="1"/>
          <p:nvPr/>
        </p:nvSpPr>
        <p:spPr>
          <a:xfrm>
            <a:off x="3500430" y="485776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DISNEY AND </a:t>
            </a:r>
          </a:p>
          <a:p>
            <a:r>
              <a:rPr lang="en-AU" dirty="0" smtClean="0">
                <a:hlinkClick r:id="rId3" action="ppaction://hlinksldjump"/>
              </a:rPr>
              <a:t>PIXAR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Which company made the movies?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</a:t>
            </a:r>
            <a:r>
              <a:rPr lang="en-AU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AU" dirty="0" smtClean="0">
                <a:hlinkClick r:id="rId2" action="ppaction://hlinksldjump"/>
              </a:rPr>
              <a:t>Click here to continue.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13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6072198" y="4214818"/>
            <a:ext cx="2643206" cy="1571636"/>
            <a:chOff x="6143636" y="3357562"/>
            <a:chExt cx="2643206" cy="185738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3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357158" y="4286256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14678" y="3714752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642910" y="4786322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WARNER BROTHERS</a:t>
            </a:r>
            <a:endParaRPr lang="en-AU" dirty="0"/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6286512" y="4714884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PARAMOUNT AND DREAM WORKS</a:t>
            </a:r>
            <a:endParaRPr lang="en-AU" dirty="0"/>
          </a:p>
        </p:txBody>
      </p:sp>
      <p:grpSp>
        <p:nvGrpSpPr>
          <p:cNvPr id="12" name="Group 15"/>
          <p:cNvGrpSpPr/>
          <p:nvPr/>
        </p:nvGrpSpPr>
        <p:grpSpPr>
          <a:xfrm>
            <a:off x="3214678" y="4286256"/>
            <a:ext cx="2643206" cy="1571636"/>
            <a:chOff x="6143636" y="3357562"/>
            <a:chExt cx="2643206" cy="1857388"/>
          </a:xfrm>
        </p:grpSpPr>
        <p:sp>
          <p:nvSpPr>
            <p:cNvPr id="13" name="Rectangle 12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TextBox 13">
              <a:hlinkClick r:id="rId3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5" name="TextBox 14">
            <a:hlinkClick r:id="rId6" action="ppaction://hlinksldjump"/>
          </p:cNvPr>
          <p:cNvSpPr txBox="1"/>
          <p:nvPr/>
        </p:nvSpPr>
        <p:spPr>
          <a:xfrm>
            <a:off x="3500430" y="485776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6" action="ppaction://hlinksldjump"/>
              </a:rPr>
              <a:t>DISNEY AND </a:t>
            </a:r>
          </a:p>
          <a:p>
            <a:r>
              <a:rPr lang="en-AU" dirty="0" smtClean="0">
                <a:hlinkClick r:id="rId6" action="ppaction://hlinksldjump"/>
              </a:rPr>
              <a:t>PIXAR</a:t>
            </a:r>
            <a:endParaRPr lang="en-A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Which Decepticon runs of into space in Transformers (2007)?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</a:t>
            </a:r>
            <a:endParaRPr lang="en-AU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28596" y="21429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       QUESTION 14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14"/>
          <p:cNvGrpSpPr/>
          <p:nvPr/>
        </p:nvGrpSpPr>
        <p:grpSpPr>
          <a:xfrm>
            <a:off x="1285852" y="4214818"/>
            <a:ext cx="2643206" cy="1500198"/>
            <a:chOff x="3071802" y="3429000"/>
            <a:chExt cx="2643206" cy="1500198"/>
          </a:xfrm>
        </p:grpSpPr>
        <p:sp>
          <p:nvSpPr>
            <p:cNvPr id="6" name="Rectangle 5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14678" y="3714752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1500166" y="471488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STARSCREAM</a:t>
            </a:r>
            <a:endParaRPr lang="en-AU" dirty="0"/>
          </a:p>
        </p:txBody>
      </p:sp>
      <p:grpSp>
        <p:nvGrpSpPr>
          <p:cNvPr id="9" name="Group 15"/>
          <p:cNvGrpSpPr/>
          <p:nvPr/>
        </p:nvGrpSpPr>
        <p:grpSpPr>
          <a:xfrm>
            <a:off x="5357818" y="4143380"/>
            <a:ext cx="2643206" cy="1571636"/>
            <a:chOff x="6143636" y="3357562"/>
            <a:chExt cx="2643206" cy="1857388"/>
          </a:xfrm>
        </p:grpSpPr>
        <p:sp>
          <p:nvSpPr>
            <p:cNvPr id="10" name="Rectangle 9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TextBox 10">
              <a:hlinkClick r:id="rId4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6000760" y="471488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6" action="ppaction://hlinksldjump"/>
              </a:rPr>
              <a:t>FRENZY</a:t>
            </a:r>
            <a:endParaRPr lang="en-A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Which Decepticon runs of into space in Transformers (2007)?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</a:t>
            </a:r>
            <a:r>
              <a:rPr lang="en-AU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AU" dirty="0" smtClean="0">
                <a:hlinkClick r:id="rId2" action="ppaction://hlinksldjump"/>
              </a:rPr>
              <a:t>Click here to continue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</a:t>
            </a:r>
            <a:endParaRPr lang="en-AU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28596" y="214290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       QUESTION 14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14"/>
          <p:cNvGrpSpPr/>
          <p:nvPr/>
        </p:nvGrpSpPr>
        <p:grpSpPr>
          <a:xfrm>
            <a:off x="1285852" y="4214818"/>
            <a:ext cx="2643206" cy="1500198"/>
            <a:chOff x="3071802" y="3429000"/>
            <a:chExt cx="2643206" cy="1500198"/>
          </a:xfrm>
        </p:grpSpPr>
        <p:sp>
          <p:nvSpPr>
            <p:cNvPr id="6" name="Rectangle 5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14678" y="3714752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1500166" y="471488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STARSCREAM</a:t>
            </a:r>
            <a:endParaRPr lang="en-AU" dirty="0"/>
          </a:p>
        </p:txBody>
      </p:sp>
      <p:grpSp>
        <p:nvGrpSpPr>
          <p:cNvPr id="9" name="Group 15"/>
          <p:cNvGrpSpPr/>
          <p:nvPr/>
        </p:nvGrpSpPr>
        <p:grpSpPr>
          <a:xfrm>
            <a:off x="5357818" y="4143380"/>
            <a:ext cx="2643206" cy="1571636"/>
            <a:chOff x="6143636" y="3357562"/>
            <a:chExt cx="2643206" cy="1857388"/>
          </a:xfrm>
        </p:grpSpPr>
        <p:sp>
          <p:nvSpPr>
            <p:cNvPr id="10" name="Rectangle 9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TextBox 10">
              <a:hlinkClick r:id="rId4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6000760" y="471488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6" action="ppaction://hlinksldjump"/>
              </a:rPr>
              <a:t>FRENZY</a:t>
            </a:r>
            <a:endParaRPr lang="en-A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Q1 Who is the leader of the Autobots? 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 </a:t>
            </a:r>
          </a:p>
          <a:p>
            <a:r>
              <a:rPr lang="en-AU" dirty="0" smtClean="0">
                <a:solidFill>
                  <a:srgbClr val="FF0000"/>
                </a:solidFill>
                <a:hlinkClick r:id="rId2" action="ppaction://hlinksldjump"/>
              </a:rPr>
              <a:t>Click here to continue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   Question 1</a:t>
            </a:r>
            <a:endParaRPr lang="en-AU" dirty="0"/>
          </a:p>
        </p:txBody>
      </p:sp>
      <p:grpSp>
        <p:nvGrpSpPr>
          <p:cNvPr id="8" name="Group 7"/>
          <p:cNvGrpSpPr/>
          <p:nvPr/>
        </p:nvGrpSpPr>
        <p:grpSpPr>
          <a:xfrm>
            <a:off x="1000100" y="3429000"/>
            <a:ext cx="2643206" cy="1500198"/>
            <a:chOff x="1000100" y="3429000"/>
            <a:chExt cx="2643206" cy="1500198"/>
          </a:xfrm>
        </p:grpSpPr>
        <p:sp>
          <p:nvSpPr>
            <p:cNvPr id="4" name="Rectangle 3"/>
            <p:cNvSpPr/>
            <p:nvPr/>
          </p:nvSpPr>
          <p:spPr>
            <a:xfrm>
              <a:off x="100010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3" action="ppaction://hlinksldjump"/>
            </p:cNvPr>
            <p:cNvSpPr txBox="1"/>
            <p:nvPr/>
          </p:nvSpPr>
          <p:spPr>
            <a:xfrm>
              <a:off x="1357290" y="4000504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BUMBLEBEE</a:t>
              </a:r>
              <a:endParaRPr lang="en-AU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072066" y="3429000"/>
            <a:ext cx="2643206" cy="1500198"/>
            <a:chOff x="5072066" y="3429000"/>
            <a:chExt cx="2643206" cy="1500198"/>
          </a:xfrm>
        </p:grpSpPr>
        <p:sp>
          <p:nvSpPr>
            <p:cNvPr id="5" name="Rectangle 4"/>
            <p:cNvSpPr/>
            <p:nvPr/>
          </p:nvSpPr>
          <p:spPr>
            <a:xfrm>
              <a:off x="5072066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57818" y="3929066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OPTIMUS PRIME</a:t>
              </a:r>
              <a:endParaRPr lang="en-AU" dirty="0"/>
            </a:p>
          </p:txBody>
        </p:sp>
      </p:grp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What decepticon in transformers revenge of the  fallen is the prime villain?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QUESTION 15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5929322" y="3786190"/>
            <a:ext cx="2643206" cy="1571636"/>
            <a:chOff x="6143636" y="3357562"/>
            <a:chExt cx="2643206" cy="185738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214282" y="3857628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14678" y="3714752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357158" y="435769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STARSCREAM</a:t>
            </a:r>
            <a:endParaRPr lang="en-AU" dirty="0"/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6143636" y="428625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6" action="ppaction://hlinksldjump"/>
              </a:rPr>
              <a:t>    THE FALLEN</a:t>
            </a:r>
            <a:endParaRPr lang="en-AU" dirty="0"/>
          </a:p>
        </p:txBody>
      </p:sp>
      <p:grpSp>
        <p:nvGrpSpPr>
          <p:cNvPr id="12" name="Group 15"/>
          <p:cNvGrpSpPr/>
          <p:nvPr/>
        </p:nvGrpSpPr>
        <p:grpSpPr>
          <a:xfrm>
            <a:off x="3071802" y="3857628"/>
            <a:ext cx="2643206" cy="1571636"/>
            <a:chOff x="6143636" y="3357562"/>
            <a:chExt cx="2643206" cy="1857388"/>
          </a:xfrm>
        </p:grpSpPr>
        <p:sp>
          <p:nvSpPr>
            <p:cNvPr id="13" name="Rectangle 12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TextBox 13">
              <a:hlinkClick r:id="rId2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5" name="TextBox 14">
            <a:hlinkClick r:id="rId7" action="ppaction://hlinksldjump"/>
          </p:cNvPr>
          <p:cNvSpPr txBox="1"/>
          <p:nvPr/>
        </p:nvSpPr>
        <p:spPr>
          <a:xfrm>
            <a:off x="3357554" y="442913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MEGATRON</a:t>
            </a:r>
            <a:endParaRPr lang="en-A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What decepticon in transformers revenge of the  fallen is the prime villain?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 </a:t>
            </a:r>
          </a:p>
          <a:p>
            <a:r>
              <a:rPr lang="en-AU" dirty="0" smtClean="0">
                <a:hlinkClick r:id="rId2" action="ppaction://hlinksldjump"/>
              </a:rPr>
              <a:t>Click here to continue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QUESTION 15</a:t>
            </a:r>
            <a:endParaRPr lang="en-AU" dirty="0"/>
          </a:p>
        </p:txBody>
      </p:sp>
      <p:grpSp>
        <p:nvGrpSpPr>
          <p:cNvPr id="4" name="Group 15"/>
          <p:cNvGrpSpPr/>
          <p:nvPr/>
        </p:nvGrpSpPr>
        <p:grpSpPr>
          <a:xfrm>
            <a:off x="5929322" y="3786190"/>
            <a:ext cx="2643206" cy="1571636"/>
            <a:chOff x="6143636" y="3357562"/>
            <a:chExt cx="2643206" cy="1857388"/>
          </a:xfrm>
        </p:grpSpPr>
        <p:sp>
          <p:nvSpPr>
            <p:cNvPr id="5" name="Rectangle 4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3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214282" y="3857628"/>
            <a:ext cx="2643206" cy="1500198"/>
            <a:chOff x="3071802" y="3429000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14678" y="3714752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0" name="TextBox 9">
            <a:hlinkClick r:id="rId4" action="ppaction://hlinksldjump"/>
          </p:cNvPr>
          <p:cNvSpPr txBox="1"/>
          <p:nvPr/>
        </p:nvSpPr>
        <p:spPr>
          <a:xfrm>
            <a:off x="357158" y="435769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5" action="ppaction://hlinksldjump"/>
              </a:rPr>
              <a:t>STARSCREAM</a:t>
            </a:r>
            <a:endParaRPr lang="en-AU" dirty="0"/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>
            <a:off x="6143636" y="428625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7" action="ppaction://hlinksldjump"/>
              </a:rPr>
              <a:t>    THE FALLEN</a:t>
            </a:r>
            <a:endParaRPr lang="en-AU" dirty="0"/>
          </a:p>
        </p:txBody>
      </p:sp>
      <p:grpSp>
        <p:nvGrpSpPr>
          <p:cNvPr id="12" name="Group 15"/>
          <p:cNvGrpSpPr/>
          <p:nvPr/>
        </p:nvGrpSpPr>
        <p:grpSpPr>
          <a:xfrm>
            <a:off x="3071802" y="3857628"/>
            <a:ext cx="2643206" cy="1571636"/>
            <a:chOff x="6143636" y="3357562"/>
            <a:chExt cx="2643206" cy="1857388"/>
          </a:xfrm>
        </p:grpSpPr>
        <p:sp>
          <p:nvSpPr>
            <p:cNvPr id="13" name="Rectangle 12"/>
            <p:cNvSpPr/>
            <p:nvPr/>
          </p:nvSpPr>
          <p:spPr>
            <a:xfrm>
              <a:off x="6143636" y="3357562"/>
              <a:ext cx="2643206" cy="185738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TextBox 13">
              <a:hlinkClick r:id="rId3" action="ppaction://hlinksldjump"/>
            </p:cNvPr>
            <p:cNvSpPr txBox="1"/>
            <p:nvPr/>
          </p:nvSpPr>
          <p:spPr>
            <a:xfrm>
              <a:off x="6357950" y="350043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/>
            </a:p>
          </p:txBody>
        </p:sp>
      </p:grpSp>
      <p:sp>
        <p:nvSpPr>
          <p:cNvPr id="15" name="TextBox 14">
            <a:hlinkClick r:id="rId8" action="ppaction://hlinksldjump"/>
          </p:cNvPr>
          <p:cNvSpPr txBox="1"/>
          <p:nvPr/>
        </p:nvSpPr>
        <p:spPr>
          <a:xfrm>
            <a:off x="3357554" y="442913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5" action="ppaction://hlinksldjump"/>
              </a:rPr>
              <a:t>MEGATRON</a:t>
            </a:r>
            <a:endParaRPr lang="en-A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jlighthouse.com/wp-content/uploads/2007/07/optimus-prime-pjlighthouse-autobot-transform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6286480" y="2685100"/>
            <a:ext cx="2857520" cy="41729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14282" y="714356"/>
            <a:ext cx="89297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Congratulation you </a:t>
            </a:r>
          </a:p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have finished the quiz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146" name="Picture 2" descr="http://2.bp.blogspot.com/_qQfrjydGtzE/Sl1ym_cf-qI/AAAAAAAAAGM/j_NpiDMZs0Q/S1600-R/transformers-2-megatr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00306"/>
            <a:ext cx="3000396" cy="435769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7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1714480" y="4143380"/>
              <a:ext cx="17145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 smtClean="0">
                <a:hlinkClick r:id="rId2" action="ppaction://hlinksldjump"/>
              </a:endParaRPr>
            </a:p>
            <a:p>
              <a:r>
                <a:rPr lang="en-AU" dirty="0" smtClean="0">
                  <a:solidFill>
                    <a:srgbClr val="FF9900"/>
                  </a:solidFill>
                  <a:hlinkClick r:id="rId2" action="ppaction://hlinksldjump"/>
                </a:rPr>
                <a:t>Clickhere</a:t>
              </a:r>
              <a:endParaRPr lang="en-AU" dirty="0">
                <a:solidFill>
                  <a:srgbClr val="FF9900"/>
                </a:solidFill>
              </a:endParaRPr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1857356" y="4286256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Who is the leader of the Decepticons?  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2</a:t>
            </a:r>
            <a:endParaRPr lang="en-AU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3429000"/>
            <a:ext cx="2643206" cy="1500198"/>
            <a:chOff x="0" y="3429000"/>
            <a:chExt cx="2643206" cy="1500198"/>
          </a:xfrm>
        </p:grpSpPr>
        <p:sp>
          <p:nvSpPr>
            <p:cNvPr id="5" name="Rectangle 4">
              <a:hlinkClick r:id="rId2" action="ppaction://hlinksldjump"/>
            </p:cNvPr>
            <p:cNvSpPr/>
            <p:nvPr/>
          </p:nvSpPr>
          <p:spPr>
            <a:xfrm>
              <a:off x="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TextBox 9">
              <a:hlinkClick r:id="rId2" action="ppaction://hlinksldjump"/>
            </p:cNvPr>
            <p:cNvSpPr txBox="1"/>
            <p:nvPr/>
          </p:nvSpPr>
          <p:spPr>
            <a:xfrm>
              <a:off x="214282" y="4000504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>
                  <a:hlinkClick r:id="rId3" action="ppaction://hlinksldjump"/>
                </a:rPr>
                <a:t> </a:t>
              </a:r>
              <a:r>
                <a:rPr lang="en-AU" dirty="0" smtClean="0">
                  <a:hlinkClick r:id="rId3" action="ppaction://hlinksldjump"/>
                </a:rPr>
                <a:t>MEGATRON</a:t>
              </a:r>
              <a:endParaRPr lang="en-AU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143636" y="3357562"/>
            <a:ext cx="2643206" cy="1500198"/>
            <a:chOff x="6143636" y="3357562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TextBox 10">
              <a:hlinkClick r:id="rId4" action="ppaction://hlinksldjump"/>
            </p:cNvPr>
            <p:cNvSpPr txBox="1"/>
            <p:nvPr/>
          </p:nvSpPr>
          <p:spPr>
            <a:xfrm>
              <a:off x="6429388" y="385762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4" action="ppaction://hlinksldjump"/>
                </a:rPr>
                <a:t>STARSCREAM</a:t>
              </a:r>
              <a:endParaRPr lang="en-AU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71802" y="3429000"/>
            <a:ext cx="2643206" cy="1500198"/>
            <a:chOff x="3071802" y="3429000"/>
            <a:chExt cx="2643206" cy="1500198"/>
          </a:xfrm>
        </p:grpSpPr>
        <p:sp>
          <p:nvSpPr>
            <p:cNvPr id="12" name="Rectangle 11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57554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 </a:t>
              </a:r>
              <a:r>
                <a:rPr lang="en-AU" dirty="0" smtClean="0">
                  <a:hlinkClick r:id="rId4" action="ppaction://hlinksldjump"/>
                </a:rPr>
                <a:t>BARRICADE</a:t>
              </a:r>
              <a:endParaRPr lang="en-AU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solidFill>
                    <a:srgbClr val="FF0000"/>
                  </a:solidFill>
                  <a:hlinkClick r:id="rId2" action="ppaction://hlinksldjump"/>
                </a:rPr>
                <a:t>Click Here</a:t>
              </a:r>
              <a:endParaRPr lang="en-AU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4366" y="285728"/>
            <a:ext cx="8729634" cy="285752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ANSWER IS WRONG  CLICK       THE BUTTON TO TRY AGAIN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pSp>
        <p:nvGrpSpPr>
          <p:cNvPr id="2" name="Group 6"/>
          <p:cNvGrpSpPr/>
          <p:nvPr/>
        </p:nvGrpSpPr>
        <p:grpSpPr>
          <a:xfrm>
            <a:off x="1428728" y="3714752"/>
            <a:ext cx="2214578" cy="1714512"/>
            <a:chOff x="1428728" y="3714752"/>
            <a:chExt cx="2214578" cy="1714512"/>
          </a:xfrm>
        </p:grpSpPr>
        <p:sp>
          <p:nvSpPr>
            <p:cNvPr id="5" name="Oval 4"/>
            <p:cNvSpPr/>
            <p:nvPr/>
          </p:nvSpPr>
          <p:spPr>
            <a:xfrm>
              <a:off x="1428728" y="3714752"/>
              <a:ext cx="2214578" cy="171451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57356" y="4357694"/>
              <a:ext cx="14287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Click Here</a:t>
              </a:r>
              <a:endParaRPr lang="en-AU" dirty="0"/>
            </a:p>
          </p:txBody>
        </p:sp>
      </p:grpSp>
    </p:spTree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Who is the leader of the Decepticons?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</a:t>
            </a:r>
            <a:r>
              <a:rPr lang="en-AU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AU" dirty="0" smtClean="0">
                <a:solidFill>
                  <a:srgbClr val="FF0000"/>
                </a:solidFill>
                <a:hlinkClick r:id="rId2" action="ppaction://hlinksldjump"/>
              </a:rPr>
              <a:t>Click here to continue</a:t>
            </a:r>
            <a:endParaRPr lang="en-AU" dirty="0" smtClean="0">
              <a:solidFill>
                <a:srgbClr val="FF0000"/>
              </a:solidFill>
            </a:endParaRP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 QUESTION 2</a:t>
            </a:r>
            <a:endParaRPr lang="en-AU" dirty="0"/>
          </a:p>
        </p:txBody>
      </p:sp>
      <p:grpSp>
        <p:nvGrpSpPr>
          <p:cNvPr id="4" name="Group 13"/>
          <p:cNvGrpSpPr/>
          <p:nvPr/>
        </p:nvGrpSpPr>
        <p:grpSpPr>
          <a:xfrm>
            <a:off x="142844" y="3429000"/>
            <a:ext cx="2643206" cy="1500198"/>
            <a:chOff x="0" y="3429000"/>
            <a:chExt cx="2643206" cy="1500198"/>
          </a:xfrm>
        </p:grpSpPr>
        <p:sp>
          <p:nvSpPr>
            <p:cNvPr id="5" name="Rectangle 4">
              <a:hlinkClick r:id="rId3" action="ppaction://hlinksldjump"/>
            </p:cNvPr>
            <p:cNvSpPr/>
            <p:nvPr/>
          </p:nvSpPr>
          <p:spPr>
            <a:xfrm>
              <a:off x="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TextBox 9">
              <a:hlinkClick r:id="rId3" action="ppaction://hlinksldjump"/>
            </p:cNvPr>
            <p:cNvSpPr txBox="1"/>
            <p:nvPr/>
          </p:nvSpPr>
          <p:spPr>
            <a:xfrm>
              <a:off x="214282" y="4000504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/>
                <a:t> </a:t>
              </a:r>
              <a:r>
                <a:rPr lang="en-AU" dirty="0" smtClean="0">
                  <a:hlinkClick r:id="rId4" action="ppaction://hlinksldjump"/>
                </a:rPr>
                <a:t>MEGATRON</a:t>
              </a:r>
              <a:endParaRPr lang="en-AU" dirty="0"/>
            </a:p>
          </p:txBody>
        </p:sp>
      </p:grpSp>
      <p:grpSp>
        <p:nvGrpSpPr>
          <p:cNvPr id="6" name="Group 15"/>
          <p:cNvGrpSpPr/>
          <p:nvPr/>
        </p:nvGrpSpPr>
        <p:grpSpPr>
          <a:xfrm>
            <a:off x="6143636" y="3357562"/>
            <a:ext cx="2643206" cy="1500198"/>
            <a:chOff x="6143636" y="3357562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" name="TextBox 10">
              <a:hlinkClick r:id="rId5" action="ppaction://hlinksldjump"/>
            </p:cNvPr>
            <p:cNvSpPr txBox="1"/>
            <p:nvPr/>
          </p:nvSpPr>
          <p:spPr>
            <a:xfrm>
              <a:off x="6429388" y="385762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5" action="ppaction://hlinksldjump"/>
                </a:rPr>
                <a:t>STARSCREAM</a:t>
              </a:r>
              <a:endParaRPr lang="en-AU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3071802" y="3429000"/>
            <a:ext cx="2643206" cy="1500198"/>
            <a:chOff x="3071802" y="3429000"/>
            <a:chExt cx="2643206" cy="1500198"/>
          </a:xfrm>
        </p:grpSpPr>
        <p:sp>
          <p:nvSpPr>
            <p:cNvPr id="12" name="Rectangle 11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57554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 </a:t>
              </a:r>
              <a:r>
                <a:rPr lang="en-AU" dirty="0" smtClean="0">
                  <a:hlinkClick r:id="rId5" action="ppaction://hlinksldjump"/>
                </a:rPr>
                <a:t>BARRICADE</a:t>
              </a:r>
              <a:endParaRPr lang="en-AU" dirty="0"/>
            </a:p>
          </p:txBody>
        </p:sp>
      </p:grp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Who is the decepticon who kills the soldier in Qatar?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QUESTION 3</a:t>
            </a:r>
            <a:endParaRPr lang="en-AU" dirty="0"/>
          </a:p>
        </p:txBody>
      </p:sp>
      <p:grpSp>
        <p:nvGrpSpPr>
          <p:cNvPr id="4" name="Group 13"/>
          <p:cNvGrpSpPr/>
          <p:nvPr/>
        </p:nvGrpSpPr>
        <p:grpSpPr>
          <a:xfrm>
            <a:off x="142844" y="3429000"/>
            <a:ext cx="2643206" cy="1500198"/>
            <a:chOff x="0" y="3429000"/>
            <a:chExt cx="2643206" cy="1500198"/>
          </a:xfrm>
        </p:grpSpPr>
        <p:sp>
          <p:nvSpPr>
            <p:cNvPr id="5" name="Rectangle 4">
              <a:hlinkClick r:id="rId2" action="ppaction://hlinksldjump"/>
            </p:cNvPr>
            <p:cNvSpPr/>
            <p:nvPr/>
          </p:nvSpPr>
          <p:spPr>
            <a:xfrm>
              <a:off x="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214282" y="4000504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    </a:t>
              </a:r>
              <a:r>
                <a:rPr lang="en-AU" dirty="0" smtClean="0">
                  <a:hlinkClick r:id="rId3" action="ppaction://hlinksldjump"/>
                </a:rPr>
                <a:t>Frenzy</a:t>
              </a:r>
              <a:endParaRPr lang="en-AU" dirty="0"/>
            </a:p>
          </p:txBody>
        </p:sp>
      </p:grpSp>
      <p:grpSp>
        <p:nvGrpSpPr>
          <p:cNvPr id="7" name="Group 15"/>
          <p:cNvGrpSpPr/>
          <p:nvPr/>
        </p:nvGrpSpPr>
        <p:grpSpPr>
          <a:xfrm>
            <a:off x="6143636" y="3357562"/>
            <a:ext cx="2643206" cy="1500198"/>
            <a:chOff x="6143636" y="3357562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>
              <a:hlinkClick r:id="rId4" action="ppaction://hlinksldjump"/>
            </p:cNvPr>
            <p:cNvSpPr txBox="1"/>
            <p:nvPr/>
          </p:nvSpPr>
          <p:spPr>
            <a:xfrm>
              <a:off x="6429388" y="385762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/>
                <a:t> </a:t>
              </a:r>
              <a:r>
                <a:rPr lang="en-AU" dirty="0" smtClean="0"/>
                <a:t>    </a:t>
              </a:r>
              <a:r>
                <a:rPr lang="en-AU" dirty="0" smtClean="0">
                  <a:hlinkClick r:id="rId3" action="ppaction://hlinksldjump"/>
                </a:rPr>
                <a:t>Grindor</a:t>
              </a:r>
              <a:endParaRPr lang="en-AU" dirty="0"/>
            </a:p>
          </p:txBody>
        </p:sp>
      </p:grpSp>
      <p:grpSp>
        <p:nvGrpSpPr>
          <p:cNvPr id="10" name="Group 14"/>
          <p:cNvGrpSpPr/>
          <p:nvPr/>
        </p:nvGrpSpPr>
        <p:grpSpPr>
          <a:xfrm>
            <a:off x="3071802" y="3429000"/>
            <a:ext cx="2643206" cy="1500198"/>
            <a:chOff x="3071802" y="3429000"/>
            <a:chExt cx="2643206" cy="1500198"/>
          </a:xfrm>
        </p:grpSpPr>
        <p:sp>
          <p:nvSpPr>
            <p:cNvPr id="11" name="Rectangle 10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TextBox 11">
              <a:hlinkClick r:id="rId5" action="ppaction://hlinksldjump"/>
            </p:cNvPr>
            <p:cNvSpPr txBox="1"/>
            <p:nvPr/>
          </p:nvSpPr>
          <p:spPr>
            <a:xfrm>
              <a:off x="3357554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5" action="ppaction://hlinksldjump"/>
                </a:rPr>
                <a:t>    Scorponok</a:t>
              </a:r>
              <a:endParaRPr lang="en-AU" dirty="0"/>
            </a:p>
          </p:txBody>
        </p:sp>
      </p:grp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Who is the decepticon that kills the soldiers in Qatar?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 </a:t>
            </a:r>
          </a:p>
          <a:p>
            <a:r>
              <a:rPr lang="en-AU" dirty="0" smtClean="0">
                <a:solidFill>
                  <a:srgbClr val="FF0000"/>
                </a:solidFill>
                <a:hlinkClick r:id="rId2" action="ppaction://hlinksldjump"/>
              </a:rPr>
              <a:t>Click here to continue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QUESTION 3</a:t>
            </a:r>
            <a:endParaRPr lang="en-AU" dirty="0"/>
          </a:p>
        </p:txBody>
      </p:sp>
      <p:grpSp>
        <p:nvGrpSpPr>
          <p:cNvPr id="4" name="Group 13"/>
          <p:cNvGrpSpPr/>
          <p:nvPr/>
        </p:nvGrpSpPr>
        <p:grpSpPr>
          <a:xfrm>
            <a:off x="142844" y="3429000"/>
            <a:ext cx="2643206" cy="1500198"/>
            <a:chOff x="0" y="3429000"/>
            <a:chExt cx="2643206" cy="1500198"/>
          </a:xfrm>
        </p:grpSpPr>
        <p:sp>
          <p:nvSpPr>
            <p:cNvPr id="5" name="Rectangle 4">
              <a:hlinkClick r:id="rId2" action="ppaction://hlinksldjump"/>
            </p:cNvPr>
            <p:cNvSpPr/>
            <p:nvPr/>
          </p:nvSpPr>
          <p:spPr>
            <a:xfrm>
              <a:off x="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2" action="ppaction://hlinksldjump"/>
            </p:cNvPr>
            <p:cNvSpPr txBox="1"/>
            <p:nvPr/>
          </p:nvSpPr>
          <p:spPr>
            <a:xfrm>
              <a:off x="214282" y="4000504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    </a:t>
              </a:r>
              <a:r>
                <a:rPr lang="en-AU" dirty="0" smtClean="0">
                  <a:hlinkClick r:id="rId3" action="ppaction://hlinksldjump"/>
                </a:rPr>
                <a:t>Frenzy</a:t>
              </a:r>
              <a:endParaRPr lang="en-AU" dirty="0"/>
            </a:p>
          </p:txBody>
        </p:sp>
      </p:grpSp>
      <p:grpSp>
        <p:nvGrpSpPr>
          <p:cNvPr id="7" name="Group 15"/>
          <p:cNvGrpSpPr/>
          <p:nvPr/>
        </p:nvGrpSpPr>
        <p:grpSpPr>
          <a:xfrm>
            <a:off x="6143636" y="3357562"/>
            <a:ext cx="2643206" cy="1500198"/>
            <a:chOff x="6143636" y="3357562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>
              <a:hlinkClick r:id="rId4" action="ppaction://hlinksldjump"/>
            </p:cNvPr>
            <p:cNvSpPr txBox="1"/>
            <p:nvPr/>
          </p:nvSpPr>
          <p:spPr>
            <a:xfrm>
              <a:off x="6429388" y="385762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/>
                <a:t> </a:t>
              </a:r>
              <a:r>
                <a:rPr lang="en-AU" dirty="0" smtClean="0"/>
                <a:t>    </a:t>
              </a:r>
              <a:r>
                <a:rPr lang="en-AU" dirty="0" smtClean="0">
                  <a:hlinkClick r:id="rId3" action="ppaction://hlinksldjump"/>
                </a:rPr>
                <a:t>Grindor</a:t>
              </a:r>
              <a:endParaRPr lang="en-AU" dirty="0"/>
            </a:p>
          </p:txBody>
        </p:sp>
      </p:grpSp>
      <p:grpSp>
        <p:nvGrpSpPr>
          <p:cNvPr id="10" name="Group 14"/>
          <p:cNvGrpSpPr/>
          <p:nvPr/>
        </p:nvGrpSpPr>
        <p:grpSpPr>
          <a:xfrm>
            <a:off x="3071802" y="3429000"/>
            <a:ext cx="2643206" cy="1500198"/>
            <a:chOff x="3071802" y="3429000"/>
            <a:chExt cx="2643206" cy="1500198"/>
          </a:xfrm>
        </p:grpSpPr>
        <p:sp>
          <p:nvSpPr>
            <p:cNvPr id="11" name="Rectangle 10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57554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AU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509526" y="415290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    </a:t>
            </a:r>
            <a:endParaRPr lang="en-AU" dirty="0"/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3357554" y="407194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9900"/>
                </a:solidFill>
              </a:rPr>
              <a:t>    Scorponok</a:t>
            </a:r>
            <a:endParaRPr lang="en-AU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is Frenzy?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QUESTION 4</a:t>
            </a:r>
            <a:endParaRPr lang="en-AU" dirty="0"/>
          </a:p>
        </p:txBody>
      </p:sp>
      <p:grpSp>
        <p:nvGrpSpPr>
          <p:cNvPr id="4" name="Group 13"/>
          <p:cNvGrpSpPr/>
          <p:nvPr/>
        </p:nvGrpSpPr>
        <p:grpSpPr>
          <a:xfrm>
            <a:off x="0" y="3357562"/>
            <a:ext cx="2643206" cy="1500198"/>
            <a:chOff x="0" y="3429000"/>
            <a:chExt cx="2643206" cy="1500198"/>
          </a:xfrm>
        </p:grpSpPr>
        <p:sp>
          <p:nvSpPr>
            <p:cNvPr id="5" name="Rectangle 4">
              <a:hlinkClick r:id="rId2" action="ppaction://hlinksldjump"/>
            </p:cNvPr>
            <p:cNvSpPr/>
            <p:nvPr/>
          </p:nvSpPr>
          <p:spPr>
            <a:xfrm>
              <a:off x="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3" action="ppaction://hlinksldjump"/>
            </p:cNvPr>
            <p:cNvSpPr txBox="1"/>
            <p:nvPr/>
          </p:nvSpPr>
          <p:spPr>
            <a:xfrm>
              <a:off x="214282" y="4000504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    </a:t>
              </a:r>
              <a:r>
                <a:rPr lang="en-AU" dirty="0" smtClean="0">
                  <a:hlinkClick r:id="rId3" action="ppaction://hlinksldjump"/>
                </a:rPr>
                <a:t>Autobot</a:t>
              </a:r>
              <a:endParaRPr lang="en-AU" dirty="0"/>
            </a:p>
          </p:txBody>
        </p:sp>
      </p:grpSp>
      <p:grpSp>
        <p:nvGrpSpPr>
          <p:cNvPr id="7" name="Group 15"/>
          <p:cNvGrpSpPr/>
          <p:nvPr/>
        </p:nvGrpSpPr>
        <p:grpSpPr>
          <a:xfrm>
            <a:off x="6000792" y="3286124"/>
            <a:ext cx="2643206" cy="1500198"/>
            <a:chOff x="6143636" y="3357562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>
              <a:hlinkClick r:id="rId4" action="ppaction://hlinksldjump"/>
            </p:cNvPr>
            <p:cNvSpPr txBox="1"/>
            <p:nvPr/>
          </p:nvSpPr>
          <p:spPr>
            <a:xfrm>
              <a:off x="6429388" y="385762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/>
                <a:t> </a:t>
              </a:r>
              <a:r>
                <a:rPr lang="en-AU" dirty="0" smtClean="0"/>
                <a:t>    </a:t>
              </a:r>
              <a:r>
                <a:rPr lang="en-AU" dirty="0" smtClean="0">
                  <a:hlinkClick r:id="rId3" action="ppaction://hlinksldjump"/>
                </a:rPr>
                <a:t>neither</a:t>
              </a:r>
              <a:endParaRPr lang="en-AU" dirty="0"/>
            </a:p>
          </p:txBody>
        </p:sp>
      </p:grpSp>
      <p:grpSp>
        <p:nvGrpSpPr>
          <p:cNvPr id="10" name="Group 14"/>
          <p:cNvGrpSpPr/>
          <p:nvPr/>
        </p:nvGrpSpPr>
        <p:grpSpPr>
          <a:xfrm>
            <a:off x="2928958" y="3357562"/>
            <a:ext cx="2643206" cy="1500198"/>
            <a:chOff x="3071802" y="3429000"/>
            <a:chExt cx="2643206" cy="1500198"/>
          </a:xfrm>
        </p:grpSpPr>
        <p:sp>
          <p:nvSpPr>
            <p:cNvPr id="11" name="Rectangle 10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57554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5" action="ppaction://hlinksldjump"/>
                </a:rPr>
                <a:t>Decepticon</a:t>
              </a:r>
              <a:endParaRPr lang="en-AU" dirty="0"/>
            </a:p>
          </p:txBody>
        </p:sp>
      </p:grp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is Frenzy? </a:t>
            </a:r>
          </a:p>
          <a:p>
            <a:r>
              <a:rPr lang="en-AU" dirty="0" smtClean="0">
                <a:solidFill>
                  <a:srgbClr val="00FF00"/>
                </a:solidFill>
              </a:rPr>
              <a:t>CORRECT </a:t>
            </a:r>
          </a:p>
          <a:p>
            <a:r>
              <a:rPr lang="en-AU" dirty="0" smtClean="0">
                <a:solidFill>
                  <a:srgbClr val="00FF00"/>
                </a:solidFill>
                <a:hlinkClick r:id="rId2" action="ppaction://hlinksldjump"/>
              </a:rPr>
              <a:t>Click here to continue</a:t>
            </a:r>
            <a:endParaRPr lang="en-AU" dirty="0" smtClean="0">
              <a:solidFill>
                <a:srgbClr val="00FF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           QUESTION 4</a:t>
            </a:r>
            <a:endParaRPr lang="en-AU" dirty="0"/>
          </a:p>
        </p:txBody>
      </p:sp>
      <p:grpSp>
        <p:nvGrpSpPr>
          <p:cNvPr id="4" name="Group 13"/>
          <p:cNvGrpSpPr/>
          <p:nvPr/>
        </p:nvGrpSpPr>
        <p:grpSpPr>
          <a:xfrm>
            <a:off x="0" y="3357562"/>
            <a:ext cx="2643206" cy="1500198"/>
            <a:chOff x="0" y="3429000"/>
            <a:chExt cx="2643206" cy="1500198"/>
          </a:xfrm>
        </p:grpSpPr>
        <p:sp>
          <p:nvSpPr>
            <p:cNvPr id="5" name="Rectangle 4">
              <a:hlinkClick r:id="rId3" action="ppaction://hlinksldjump"/>
            </p:cNvPr>
            <p:cNvSpPr/>
            <p:nvPr/>
          </p:nvSpPr>
          <p:spPr>
            <a:xfrm>
              <a:off x="0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hlinkClick r:id="rId4" action="ppaction://hlinksldjump"/>
            </p:cNvPr>
            <p:cNvSpPr txBox="1"/>
            <p:nvPr/>
          </p:nvSpPr>
          <p:spPr>
            <a:xfrm>
              <a:off x="214282" y="4000504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    </a:t>
              </a:r>
              <a:r>
                <a:rPr lang="en-AU" dirty="0" smtClean="0">
                  <a:hlinkClick r:id="rId4" action="ppaction://hlinksldjump"/>
                </a:rPr>
                <a:t>Autobot</a:t>
              </a:r>
              <a:endParaRPr lang="en-AU" dirty="0"/>
            </a:p>
          </p:txBody>
        </p:sp>
      </p:grpSp>
      <p:grpSp>
        <p:nvGrpSpPr>
          <p:cNvPr id="7" name="Group 15"/>
          <p:cNvGrpSpPr/>
          <p:nvPr/>
        </p:nvGrpSpPr>
        <p:grpSpPr>
          <a:xfrm>
            <a:off x="6000792" y="3286124"/>
            <a:ext cx="2643206" cy="1500198"/>
            <a:chOff x="6143636" y="3357562"/>
            <a:chExt cx="2643206" cy="1500198"/>
          </a:xfrm>
        </p:grpSpPr>
        <p:sp>
          <p:nvSpPr>
            <p:cNvPr id="8" name="Rectangle 7"/>
            <p:cNvSpPr/>
            <p:nvPr/>
          </p:nvSpPr>
          <p:spPr>
            <a:xfrm>
              <a:off x="6143636" y="3357562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TextBox 8">
              <a:hlinkClick r:id="rId5" action="ppaction://hlinksldjump"/>
            </p:cNvPr>
            <p:cNvSpPr txBox="1"/>
            <p:nvPr/>
          </p:nvSpPr>
          <p:spPr>
            <a:xfrm>
              <a:off x="6429388" y="3857628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/>
                <a:t> </a:t>
              </a:r>
              <a:r>
                <a:rPr lang="en-AU" dirty="0" smtClean="0"/>
                <a:t>    </a:t>
              </a:r>
              <a:r>
                <a:rPr lang="en-AU" dirty="0" smtClean="0">
                  <a:hlinkClick r:id="rId4" action="ppaction://hlinksldjump"/>
                </a:rPr>
                <a:t>neither</a:t>
              </a:r>
              <a:endParaRPr lang="en-AU" dirty="0"/>
            </a:p>
          </p:txBody>
        </p:sp>
      </p:grpSp>
      <p:grpSp>
        <p:nvGrpSpPr>
          <p:cNvPr id="10" name="Group 14"/>
          <p:cNvGrpSpPr/>
          <p:nvPr/>
        </p:nvGrpSpPr>
        <p:grpSpPr>
          <a:xfrm>
            <a:off x="2928958" y="3357562"/>
            <a:ext cx="2643206" cy="1500198"/>
            <a:chOff x="3071802" y="3429000"/>
            <a:chExt cx="2643206" cy="1500198"/>
          </a:xfrm>
        </p:grpSpPr>
        <p:sp>
          <p:nvSpPr>
            <p:cNvPr id="11" name="Rectangle 10"/>
            <p:cNvSpPr/>
            <p:nvPr/>
          </p:nvSpPr>
          <p:spPr>
            <a:xfrm>
              <a:off x="3071802" y="3429000"/>
              <a:ext cx="2643206" cy="15001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57554" y="3929066"/>
              <a:ext cx="2214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>
                  <a:hlinkClick r:id="rId2" action="ppaction://hlinksldjump"/>
                </a:rPr>
                <a:t>Decipticon</a:t>
              </a:r>
              <a:endParaRPr lang="en-AU" dirty="0"/>
            </a:p>
          </p:txBody>
        </p:sp>
      </p:grp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238</TotalTime>
  <Words>761</Words>
  <Application>Microsoft Office PowerPoint</Application>
  <PresentationFormat>On-screen Show (4:3)</PresentationFormat>
  <Paragraphs>205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Concourse</vt:lpstr>
      <vt:lpstr>Slide 1</vt:lpstr>
      <vt:lpstr>                Question 1</vt:lpstr>
      <vt:lpstr>                Question 1</vt:lpstr>
      <vt:lpstr>             QUESTION 2</vt:lpstr>
      <vt:lpstr>             QUESTION 2</vt:lpstr>
      <vt:lpstr>            QUESTION 3</vt:lpstr>
      <vt:lpstr>            QUESTION 3</vt:lpstr>
      <vt:lpstr>            QUESTION 4</vt:lpstr>
      <vt:lpstr>            QUESTION 4</vt:lpstr>
      <vt:lpstr>         QUESTION 5</vt:lpstr>
      <vt:lpstr>         QUESTION 5</vt:lpstr>
      <vt:lpstr>             QUESTION 6</vt:lpstr>
      <vt:lpstr>             QUESTION 6</vt:lpstr>
      <vt:lpstr>             QUESTION 7</vt:lpstr>
      <vt:lpstr>             QUESTION 7</vt:lpstr>
      <vt:lpstr>             QUESTION 8</vt:lpstr>
      <vt:lpstr>             QUESTION 8</vt:lpstr>
      <vt:lpstr>           QUESTION 9</vt:lpstr>
      <vt:lpstr>           QUESTION 9</vt:lpstr>
      <vt:lpstr>             QUESTION 10</vt:lpstr>
      <vt:lpstr>             QUESTION 10</vt:lpstr>
      <vt:lpstr>             QUESTION 11</vt:lpstr>
      <vt:lpstr>             QUESTION 11</vt:lpstr>
      <vt:lpstr>            QUESTION 12</vt:lpstr>
      <vt:lpstr>            QUESTION 12</vt:lpstr>
      <vt:lpstr>             QUESTION 13</vt:lpstr>
      <vt:lpstr>             QUESTION 13</vt:lpstr>
      <vt:lpstr>         </vt:lpstr>
      <vt:lpstr>         </vt:lpstr>
      <vt:lpstr>           QUESTION 15</vt:lpstr>
      <vt:lpstr>           QUESTION 15</vt:lpstr>
      <vt:lpstr>Slide 32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  <vt:lpstr>THE ANSWER IS WRONG  CLICK       THE BUTTON TO TRY AGAIN  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31</cp:revision>
  <dcterms:created xsi:type="dcterms:W3CDTF">2009-09-13T23:13:18Z</dcterms:created>
  <dcterms:modified xsi:type="dcterms:W3CDTF">2009-10-11T23:15:04Z</dcterms:modified>
</cp:coreProperties>
</file>